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Montserrat"/>
      <p:regular r:id="rId12"/>
      <p:bold r:id="rId13"/>
      <p:italic r:id="rId14"/>
      <p:boldItalic r:id="rId15"/>
    </p:embeddedFont>
    <p:embeddedFont>
      <p:font typeface="La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Montserrat-bold.fntdata"/><Relationship Id="rId12"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boldItalic.fntdata"/><Relationship Id="rId14" Type="http://schemas.openxmlformats.org/officeDocument/2006/relationships/font" Target="fonts/Montserrat-italic.fntdata"/><Relationship Id="rId17" Type="http://schemas.openxmlformats.org/officeDocument/2006/relationships/font" Target="fonts/Lato-bold.fntdata"/><Relationship Id="rId16" Type="http://schemas.openxmlformats.org/officeDocument/2006/relationships/font" Target="fonts/Lato-regular.fntdata"/><Relationship Id="rId5" Type="http://schemas.openxmlformats.org/officeDocument/2006/relationships/notesMaster" Target="notesMasters/notesMaster1.xml"/><Relationship Id="rId19" Type="http://schemas.openxmlformats.org/officeDocument/2006/relationships/font" Target="fonts/Lato-boldItalic.fntdata"/><Relationship Id="rId6" Type="http://schemas.openxmlformats.org/officeDocument/2006/relationships/slide" Target="slides/slide1.xml"/><Relationship Id="rId18"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f8f67974e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f8f67974e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8f67974e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8f67974e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f8f67974e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f8f67974e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f8f849c9c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f8f849c9c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f8f849c9c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f8f849c9c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d"/>
              <a:t>UTS </a:t>
            </a:r>
            <a:endParaRPr/>
          </a:p>
          <a:p>
            <a:pPr indent="0" lvl="0" marL="0" rtl="0" algn="ctr">
              <a:spcBef>
                <a:spcPts val="0"/>
              </a:spcBef>
              <a:spcAft>
                <a:spcPts val="0"/>
              </a:spcAft>
              <a:buNone/>
            </a:pPr>
            <a:r>
              <a:rPr lang="id"/>
              <a:t>Web Lanjut</a:t>
            </a:r>
            <a:endParaRPr/>
          </a:p>
        </p:txBody>
      </p:sp>
      <p:sp>
        <p:nvSpPr>
          <p:cNvPr id="135" name="Google Shape;135;p13"/>
          <p:cNvSpPr txBox="1"/>
          <p:nvPr>
            <p:ph idx="1" type="subTitle"/>
          </p:nvPr>
        </p:nvSpPr>
        <p:spPr>
          <a:xfrm>
            <a:off x="6224275" y="3473175"/>
            <a:ext cx="2330100" cy="11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800"/>
              <a:t>Nicholas C.T.</a:t>
            </a:r>
            <a:endParaRPr sz="1800"/>
          </a:p>
          <a:p>
            <a:pPr indent="0" lvl="0" marL="0" rtl="0" algn="l">
              <a:spcBef>
                <a:spcPts val="0"/>
              </a:spcBef>
              <a:spcAft>
                <a:spcPts val="0"/>
              </a:spcAft>
              <a:buNone/>
            </a:pPr>
            <a:r>
              <a:rPr lang="id" sz="1800"/>
              <a:t>20185620002</a:t>
            </a:r>
            <a:endParaRPr sz="1800"/>
          </a:p>
          <a:p>
            <a:pPr indent="0" lvl="0" marL="0" rtl="0" algn="l">
              <a:spcBef>
                <a:spcPts val="0"/>
              </a:spcBef>
              <a:spcAft>
                <a:spcPts val="0"/>
              </a:spcAft>
              <a:buNone/>
            </a:pPr>
            <a:r>
              <a:rPr lang="id" sz="1800"/>
              <a:t>Sistem Komputer</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d"/>
              <a:t>Judul Aplikasi</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 name="Google Shape;142;p14"/>
          <p:cNvPicPr preferRelativeResize="0"/>
          <p:nvPr/>
        </p:nvPicPr>
        <p:blipFill>
          <a:blip r:embed="rId3">
            <a:alphaModFix/>
          </a:blip>
          <a:stretch>
            <a:fillRect/>
          </a:stretch>
        </p:blipFill>
        <p:spPr>
          <a:xfrm>
            <a:off x="1297500" y="1186044"/>
            <a:ext cx="7038899" cy="39574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Latar Belakang</a:t>
            </a:r>
            <a:endParaRPr/>
          </a:p>
        </p:txBody>
      </p:sp>
      <p:sp>
        <p:nvSpPr>
          <p:cNvPr id="148" name="Google Shape;148;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d"/>
              <a:t>Kenapa saya mengambil tema photograph karena saya mempunyai beberapa gagasan tetapi yang menurut saya bisa berjalan tentang photograph ini karena fleksibel menurut saya dan memang saya pribadi menyukai dunia photograph. jadi, saya kembangkan kemampuan saya dan mencoba memberi hasil foto saya yang menurut saya terbaik dan membiarkan orang” berkomentar akan hasil saya.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d"/>
              <a:t>Prototype</a:t>
            </a:r>
            <a:endParaRPr/>
          </a:p>
        </p:txBody>
      </p:sp>
      <p:sp>
        <p:nvSpPr>
          <p:cNvPr id="154" name="Google Shape;154;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5" name="Google Shape;155;p16"/>
          <p:cNvPicPr preferRelativeResize="0"/>
          <p:nvPr/>
        </p:nvPicPr>
        <p:blipFill>
          <a:blip r:embed="rId3">
            <a:alphaModFix/>
          </a:blip>
          <a:stretch>
            <a:fillRect/>
          </a:stretch>
        </p:blipFill>
        <p:spPr>
          <a:xfrm>
            <a:off x="1294000" y="1182151"/>
            <a:ext cx="7045900" cy="3961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61" name="Google Shape;161;p17"/>
          <p:cNvPicPr preferRelativeResize="0"/>
          <p:nvPr/>
        </p:nvPicPr>
        <p:blipFill>
          <a:blip r:embed="rId3">
            <a:alphaModFix/>
          </a:blip>
          <a:stretch>
            <a:fillRect/>
          </a:stretch>
        </p:blipFill>
        <p:spPr>
          <a:xfrm>
            <a:off x="4769848" y="2684225"/>
            <a:ext cx="4374151" cy="2459263"/>
          </a:xfrm>
          <a:prstGeom prst="rect">
            <a:avLst/>
          </a:prstGeom>
          <a:noFill/>
          <a:ln>
            <a:noFill/>
          </a:ln>
        </p:spPr>
      </p:pic>
      <p:pic>
        <p:nvPicPr>
          <p:cNvPr id="162" name="Google Shape;162;p17"/>
          <p:cNvPicPr preferRelativeResize="0"/>
          <p:nvPr/>
        </p:nvPicPr>
        <p:blipFill>
          <a:blip r:embed="rId4">
            <a:alphaModFix/>
          </a:blip>
          <a:stretch>
            <a:fillRect/>
          </a:stretch>
        </p:blipFill>
        <p:spPr>
          <a:xfrm>
            <a:off x="0" y="0"/>
            <a:ext cx="6084424" cy="34208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68" name="Google Shape;168;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9" name="Google Shape;169;p18"/>
          <p:cNvPicPr preferRelativeResize="0"/>
          <p:nvPr/>
        </p:nvPicPr>
        <p:blipFill>
          <a:blip r:embed="rId3">
            <a:alphaModFix/>
          </a:blip>
          <a:stretch>
            <a:fillRect/>
          </a:stretch>
        </p:blipFill>
        <p:spPr>
          <a:xfrm>
            <a:off x="817500" y="323155"/>
            <a:ext cx="7998900" cy="44971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